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7" r:id="rId6"/>
    <p:sldId id="266" r:id="rId7"/>
    <p:sldId id="265" r:id="rId8"/>
    <p:sldId id="264" r:id="rId9"/>
    <p:sldId id="286" r:id="rId10"/>
    <p:sldId id="289" r:id="rId11"/>
    <p:sldId id="290" r:id="rId12"/>
    <p:sldId id="293" r:id="rId13"/>
    <p:sldId id="294" r:id="rId14"/>
    <p:sldId id="295" r:id="rId15"/>
    <p:sldId id="27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9900"/>
    <a:srgbClr val="BA4516"/>
    <a:srgbClr val="9900CC"/>
    <a:srgbClr val="FF00FF"/>
    <a:srgbClr val="FF00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7" autoAdjust="0"/>
    <p:restoredTop sz="94660"/>
  </p:normalViewPr>
  <p:slideViewPr>
    <p:cSldViewPr>
      <p:cViewPr varScale="1">
        <p:scale>
          <a:sx n="103" d="100"/>
          <a:sy n="103" d="100"/>
        </p:scale>
        <p:origin x="108" y="6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0000"/>
            </a:avLst>
          </a:prstGeom>
          <a:noFill/>
          <a:effectLst>
            <a:softEdge rad="635000"/>
          </a:effectLst>
        </p:spPr>
      </p:pic>
      <p:sp>
        <p:nvSpPr>
          <p:cNvPr id="12292" name="AutoShape 4" descr="http://fotohomka.ru/images/Dec/22/ade349d9dacba600e7b8b2b69b1e7418/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11274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12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71406" y="0"/>
            <a:ext cx="8929750" cy="500066"/>
          </a:xfrm>
          <a:prstGeom prst="rect">
            <a:avLst/>
          </a:prstGeom>
          <a:noFill/>
        </p:spPr>
      </p:pic>
      <p:pic>
        <p:nvPicPr>
          <p:cNvPr id="27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71406" y="4643434"/>
            <a:ext cx="8858312" cy="500066"/>
          </a:xfrm>
          <a:prstGeom prst="rect">
            <a:avLst/>
          </a:prstGeom>
          <a:noFill/>
        </p:spPr>
      </p:pic>
      <p:pic>
        <p:nvPicPr>
          <p:cNvPr id="30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2250297" y="2321717"/>
            <a:ext cx="5000660" cy="500066"/>
          </a:xfrm>
          <a:prstGeom prst="rect">
            <a:avLst/>
          </a:prstGeom>
          <a:noFill/>
        </p:spPr>
      </p:pic>
      <p:pic>
        <p:nvPicPr>
          <p:cNvPr id="32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6250793" y="2321717"/>
            <a:ext cx="5000660" cy="500066"/>
          </a:xfrm>
          <a:prstGeom prst="rect">
            <a:avLst/>
          </a:prstGeom>
          <a:noFill/>
        </p:spPr>
      </p:pic>
      <p:pic>
        <p:nvPicPr>
          <p:cNvPr id="17432" name="Picture 24" descr="http://img-fotki.yandex.ru/get/5413/47407354.3bc/0_aa82e_ace40dc7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0800000">
            <a:off x="4293714" y="1643055"/>
            <a:ext cx="4850285" cy="3500441"/>
          </a:xfrm>
          <a:prstGeom prst="rect">
            <a:avLst/>
          </a:prstGeom>
          <a:noFill/>
        </p:spPr>
      </p:pic>
      <p:pic>
        <p:nvPicPr>
          <p:cNvPr id="33" name="Picture 24" descr="http://img-fotki.yandex.ru/get/5413/47407354.3bc/0_aa82e_ace40dc7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10800000" flipH="1">
            <a:off x="0" y="1843897"/>
            <a:ext cx="4572000" cy="3299603"/>
          </a:xfrm>
          <a:prstGeom prst="rect">
            <a:avLst/>
          </a:prstGeom>
          <a:noFill/>
        </p:spPr>
      </p:pic>
      <p:pic>
        <p:nvPicPr>
          <p:cNvPr id="17436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5400000" flipH="1" flipV="1">
            <a:off x="7562272" y="224439"/>
            <a:ext cx="1806169" cy="1357289"/>
          </a:xfrm>
          <a:prstGeom prst="rect">
            <a:avLst/>
          </a:prstGeom>
          <a:noFill/>
        </p:spPr>
      </p:pic>
      <p:pic>
        <p:nvPicPr>
          <p:cNvPr id="38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5400000" flipH="1">
            <a:off x="-224440" y="224440"/>
            <a:ext cx="1806169" cy="135728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8731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0651"/>
            </a:avLst>
          </a:prstGeom>
          <a:noFill/>
          <a:effectLst>
            <a:softEdge rad="635000"/>
          </a:effectLst>
        </p:spPr>
      </p:pic>
      <p:pic>
        <p:nvPicPr>
          <p:cNvPr id="13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910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0651"/>
            </a:avLst>
          </a:prstGeom>
          <a:noFill/>
          <a:effectLst>
            <a:softEdge rad="635000"/>
          </a:effectLst>
        </p:spPr>
      </p:pic>
      <p:pic>
        <p:nvPicPr>
          <p:cNvPr id="8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5910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142844" y="0"/>
            <a:ext cx="9001156" cy="500066"/>
          </a:xfrm>
          <a:prstGeom prst="rect">
            <a:avLst/>
          </a:prstGeom>
          <a:noFill/>
        </p:spPr>
      </p:pic>
      <p:pic>
        <p:nvPicPr>
          <p:cNvPr id="5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2250297" y="2321717"/>
            <a:ext cx="5000660" cy="500066"/>
          </a:xfrm>
          <a:prstGeom prst="rect">
            <a:avLst/>
          </a:prstGeom>
          <a:noFill/>
        </p:spPr>
      </p:pic>
      <p:pic>
        <p:nvPicPr>
          <p:cNvPr id="6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6393637" y="2250297"/>
            <a:ext cx="5000660" cy="500066"/>
          </a:xfrm>
          <a:prstGeom prst="rect">
            <a:avLst/>
          </a:prstGeom>
          <a:noFill/>
        </p:spPr>
      </p:pic>
      <p:pic>
        <p:nvPicPr>
          <p:cNvPr id="9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71406" y="4643434"/>
            <a:ext cx="9072594" cy="500066"/>
          </a:xfrm>
          <a:prstGeom prst="rect">
            <a:avLst/>
          </a:prstGeom>
          <a:noFill/>
        </p:spPr>
      </p:pic>
      <p:pic>
        <p:nvPicPr>
          <p:cNvPr id="14" name="Picture 24" descr="http://img-fotki.yandex.ru/get/5413/47407354.3bc/0_aa82e_ace40dc7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6200000" flipH="1" flipV="1">
            <a:off x="5414085" y="229483"/>
            <a:ext cx="3959398" cy="3500432"/>
          </a:xfrm>
          <a:prstGeom prst="rect">
            <a:avLst/>
          </a:prstGeom>
          <a:noFill/>
        </p:spPr>
      </p:pic>
      <p:pic>
        <p:nvPicPr>
          <p:cNvPr id="17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200000">
            <a:off x="7924083" y="3821448"/>
            <a:ext cx="1540921" cy="898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ages.forwallpaper.com/files/thumbs/preview/49/491792__early-winter-snow_p.jpg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384"/>
            </a:avLst>
          </a:prstGeom>
          <a:noFill/>
          <a:effectLst>
            <a:softEdge rad="635000"/>
          </a:effectLst>
        </p:spPr>
      </p:pic>
      <p:pic>
        <p:nvPicPr>
          <p:cNvPr id="22" name="Рисунок 21" descr="beige-fur-texture-free-high-resolution-dimensions_949944.jp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5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71406" y="4643434"/>
            <a:ext cx="9072594" cy="500066"/>
          </a:xfrm>
          <a:prstGeom prst="rect">
            <a:avLst/>
          </a:prstGeom>
          <a:noFill/>
        </p:spPr>
      </p:pic>
      <p:pic>
        <p:nvPicPr>
          <p:cNvPr id="26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-2250297" y="2321717"/>
            <a:ext cx="5000660" cy="500066"/>
          </a:xfrm>
          <a:prstGeom prst="rect">
            <a:avLst/>
          </a:prstGeom>
          <a:noFill/>
        </p:spPr>
      </p:pic>
      <p:pic>
        <p:nvPicPr>
          <p:cNvPr id="27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 rot="5400000">
            <a:off x="6393637" y="2250297"/>
            <a:ext cx="5000660" cy="500066"/>
          </a:xfrm>
          <a:prstGeom prst="rect">
            <a:avLst/>
          </a:prstGeom>
          <a:noFill/>
        </p:spPr>
      </p:pic>
      <p:pic>
        <p:nvPicPr>
          <p:cNvPr id="28" name="Picture 24" descr="http://img-fotki.yandex.ru/get/6522/16969765.9e/0_6a984_e0ab8578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 l="12069" r="13793"/>
          <a:stretch>
            <a:fillRect/>
          </a:stretch>
        </p:blipFill>
        <p:spPr bwMode="auto">
          <a:xfrm>
            <a:off x="142844" y="0"/>
            <a:ext cx="9001156" cy="500066"/>
          </a:xfrm>
          <a:prstGeom prst="rect">
            <a:avLst/>
          </a:prstGeom>
          <a:noFill/>
        </p:spPr>
      </p:pic>
      <p:pic>
        <p:nvPicPr>
          <p:cNvPr id="32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5400000">
            <a:off x="7738303" y="3370267"/>
            <a:ext cx="1775586" cy="1035807"/>
          </a:xfrm>
          <a:prstGeom prst="rect">
            <a:avLst/>
          </a:prstGeom>
          <a:noFill/>
        </p:spPr>
      </p:pic>
      <p:pic>
        <p:nvPicPr>
          <p:cNvPr id="33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847764" y="4143386"/>
            <a:ext cx="1714400" cy="1000114"/>
          </a:xfrm>
          <a:prstGeom prst="rect">
            <a:avLst/>
          </a:prstGeom>
          <a:noFill/>
        </p:spPr>
      </p:pic>
      <p:pic>
        <p:nvPicPr>
          <p:cNvPr id="34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200000">
            <a:off x="-357143" y="642877"/>
            <a:ext cx="1714400" cy="1000114"/>
          </a:xfrm>
          <a:prstGeom prst="rect">
            <a:avLst/>
          </a:prstGeom>
          <a:noFill/>
        </p:spPr>
      </p:pic>
      <p:pic>
        <p:nvPicPr>
          <p:cNvPr id="35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0800000">
            <a:off x="500034" y="0"/>
            <a:ext cx="1714400" cy="100011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eige-fur-texture-free-high-resolution-dimensions_949944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8515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643702" y="4143386"/>
            <a:ext cx="1714400" cy="1000114"/>
          </a:xfrm>
          <a:prstGeom prst="rect">
            <a:avLst/>
          </a:prstGeom>
          <a:noFill/>
        </p:spPr>
      </p:pic>
      <p:pic>
        <p:nvPicPr>
          <p:cNvPr id="4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>
            <a:off x="7592866" y="3408537"/>
            <a:ext cx="1959293" cy="1142975"/>
          </a:xfrm>
          <a:prstGeom prst="rect">
            <a:avLst/>
          </a:prstGeom>
          <a:noFill/>
        </p:spPr>
      </p:pic>
      <p:pic>
        <p:nvPicPr>
          <p:cNvPr id="5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521243" y="0"/>
            <a:ext cx="1836859" cy="1071552"/>
          </a:xfrm>
          <a:prstGeom prst="rect">
            <a:avLst/>
          </a:prstGeom>
          <a:noFill/>
        </p:spPr>
      </p:pic>
      <p:pic>
        <p:nvPicPr>
          <p:cNvPr id="6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6200000" flipV="1">
            <a:off x="7592865" y="836769"/>
            <a:ext cx="1959294" cy="1142976"/>
          </a:xfrm>
          <a:prstGeom prst="rect">
            <a:avLst/>
          </a:prstGeom>
          <a:noFill/>
        </p:spPr>
      </p:pic>
      <p:pic>
        <p:nvPicPr>
          <p:cNvPr id="9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0800000">
            <a:off x="785785" y="4143384"/>
            <a:ext cx="1714401" cy="1000115"/>
          </a:xfrm>
          <a:prstGeom prst="rect">
            <a:avLst/>
          </a:prstGeom>
          <a:noFill/>
        </p:spPr>
      </p:pic>
      <p:pic>
        <p:nvPicPr>
          <p:cNvPr id="11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 flipV="1">
            <a:off x="-431576" y="3360516"/>
            <a:ext cx="2071702" cy="1208550"/>
          </a:xfrm>
          <a:prstGeom prst="rect">
            <a:avLst/>
          </a:prstGeom>
          <a:noFill/>
        </p:spPr>
      </p:pic>
      <p:pic>
        <p:nvPicPr>
          <p:cNvPr id="13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6200000">
            <a:off x="-372048" y="1014974"/>
            <a:ext cx="1785950" cy="1041853"/>
          </a:xfrm>
          <a:prstGeom prst="rect">
            <a:avLst/>
          </a:prstGeom>
          <a:noFill/>
        </p:spPr>
      </p:pic>
      <p:pic>
        <p:nvPicPr>
          <p:cNvPr id="14" name="Picture 28" descr="http://img-fotki.yandex.ru/get/4526/47407354.3bb/0_aa80a_dfc54200_orig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0800000" flipV="1">
            <a:off x="357158" y="0"/>
            <a:ext cx="1913394" cy="10715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ige-fur-texture-free-high-resolution-dimensions_949944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790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D56ACB-4004-4C1C-819D-B51504F97AAA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427219-8690-4D8D-92D9-0E7EDD5C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eige-fur-texture-free-high-resolution-dimensions_949944.jpg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4355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Фотоотчет</a:t>
            </a:r>
          </a:p>
          <a:p>
            <a:pPr algn="ctr"/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Районный смотр-конкурс </a:t>
            </a:r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зимних построек «Зимняя фантазия»</a:t>
            </a:r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n>
                <a:solidFill>
                  <a:srgbClr val="0099FF"/>
                </a:solidFill>
              </a:ln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дети, родители </a:t>
            </a:r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группы «Ромашка»</a:t>
            </a:r>
          </a:p>
          <a:p>
            <a:pPr algn="ctr"/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Смирновой Л.С.</a:t>
            </a:r>
          </a:p>
          <a:p>
            <a:pPr algn="ctr"/>
            <a:r>
              <a:rPr lang="ru-RU" sz="3200" b="1" dirty="0" smtClean="0">
                <a:ln>
                  <a:solidFill>
                    <a:srgbClr val="0099FF"/>
                  </a:solidFill>
                </a:ln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2019г </a:t>
            </a:r>
            <a:endParaRPr lang="ru-RU" sz="3200" b="1" dirty="0">
              <a:ln>
                <a:solidFill>
                  <a:srgbClr val="0099FF"/>
                </a:solidFill>
              </a:ln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04785"/>
            <a:ext cx="2088231" cy="4311181"/>
          </a:xfrm>
        </p:spPr>
        <p:txBody>
          <a:bodyPr/>
          <a:lstStyle/>
          <a:p>
            <a:r>
              <a:rPr lang="ru-RU" sz="2400" dirty="0" smtClean="0">
                <a:solidFill>
                  <a:srgbClr val="009900"/>
                </a:solidFill>
              </a:rPr>
              <a:t>Знакомьтесь, лягушка-квакушка, </a:t>
            </a:r>
            <a:br>
              <a:rPr lang="ru-RU" sz="2400" dirty="0" smtClean="0">
                <a:solidFill>
                  <a:srgbClr val="009900"/>
                </a:solidFill>
              </a:rPr>
            </a:br>
            <a:r>
              <a:rPr lang="ru-RU" sz="2400" dirty="0" smtClean="0">
                <a:solidFill>
                  <a:srgbClr val="009900"/>
                </a:solidFill>
              </a:rPr>
              <a:t>прожорливое брюшко.</a:t>
            </a:r>
            <a:br>
              <a:rPr lang="ru-RU" sz="2400" dirty="0" smtClean="0">
                <a:solidFill>
                  <a:srgbClr val="0099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6600"/>
                </a:solidFill>
              </a:rPr>
              <a:t>Мы лягушку навещаем, 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покормить не забываем!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667915" flipH="1">
            <a:off x="3543522" y="1077594"/>
            <a:ext cx="458414" cy="300759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4083918"/>
            <a:ext cx="8928991" cy="105958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Постройка помогает развивать меткость, память (где обитает лягушка, чем питается, в каких сказках встречается), воспитывает доброе, заботливое отношение к живому, к сказочным героям.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15070"/>
            <a:ext cx="2664296" cy="2942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22" y="41163"/>
            <a:ext cx="3140968" cy="1988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22" y="2066327"/>
            <a:ext cx="3140968" cy="20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6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Зайчик – </a:t>
            </a:r>
            <a:r>
              <a:rPr lang="ru-RU" sz="2400" b="1" dirty="0" err="1" smtClean="0">
                <a:solidFill>
                  <a:srgbClr val="0000FF"/>
                </a:solidFill>
              </a:rPr>
              <a:t>побегайчик</a:t>
            </a:r>
            <a:r>
              <a:rPr lang="ru-RU" sz="2400" b="1" dirty="0" smtClean="0">
                <a:solidFill>
                  <a:srgbClr val="0000FF"/>
                </a:solidFill>
              </a:rPr>
              <a:t> нас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встречает.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Большой и маленькой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морковкой угощает.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b="1" dirty="0" smtClean="0"/>
              <a:t>Постройка помогает нам закреплять понятия «большой», «маленький», «много», «мало», «вверху», «внизу»; играть в подвижную игру «Зайцы и волк», «Зайчата»-игра из проекта 4</a:t>
            </a:r>
            <a:r>
              <a:rPr lang="en-US" sz="1800" b="1" dirty="0" smtClean="0"/>
              <a:t>D</a:t>
            </a:r>
            <a:r>
              <a:rPr lang="ru-RU" sz="1800" b="1" dirty="0" smtClean="0"/>
              <a:t>, вспомнить сказки «</a:t>
            </a:r>
            <a:r>
              <a:rPr lang="ru-RU" sz="1800" b="1" dirty="0" err="1" smtClean="0"/>
              <a:t>Заюшкина</a:t>
            </a:r>
            <a:r>
              <a:rPr lang="ru-RU" sz="1800" b="1" dirty="0" smtClean="0"/>
              <a:t> избушка», «Колобок», «Теремок», «Рукавичка», </a:t>
            </a:r>
          </a:p>
          <a:p>
            <a:pPr marL="0" indent="0">
              <a:buNone/>
            </a:pPr>
            <a:r>
              <a:rPr lang="ru-RU" sz="1800" b="1" dirty="0" smtClean="0"/>
              <a:t>«Заяц </a:t>
            </a:r>
            <a:r>
              <a:rPr lang="ru-RU" sz="1800" b="1" dirty="0" err="1" smtClean="0"/>
              <a:t>Хваста</a:t>
            </a:r>
            <a:r>
              <a:rPr lang="ru-RU" sz="1800" b="1" dirty="0" smtClean="0"/>
              <a:t>».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23479"/>
            <a:ext cx="2304257" cy="2160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356358"/>
            <a:ext cx="3095326" cy="26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79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27534"/>
            <a:ext cx="2520279" cy="43924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Рядом поросенок -    символ 2019г.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Зовут </a:t>
            </a:r>
            <a:r>
              <a:rPr lang="ru-RU" dirty="0" err="1" smtClean="0">
                <a:solidFill>
                  <a:srgbClr val="002060"/>
                </a:solidFill>
              </a:rPr>
              <a:t>Наф-Наф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Очень он ребятам рад.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Приучает нас на прогулке трудиться, как в сказке </a:t>
            </a:r>
            <a:r>
              <a:rPr lang="ru-RU" dirty="0" err="1" smtClean="0">
                <a:solidFill>
                  <a:srgbClr val="002060"/>
                </a:solidFill>
              </a:rPr>
              <a:t>Ниф-Ниф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err="1" smtClean="0">
                <a:solidFill>
                  <a:srgbClr val="002060"/>
                </a:solidFill>
              </a:rPr>
              <a:t>Нуф-Нуф</a:t>
            </a:r>
            <a:r>
              <a:rPr lang="ru-RU" dirty="0" smtClean="0">
                <a:solidFill>
                  <a:srgbClr val="002060"/>
                </a:solidFill>
              </a:rPr>
              <a:t> не лениться!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Мы лопатками дорожки к героям расчищаем, свои игрушки на место убираем.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084"/>
            <a:ext cx="2088232" cy="24556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3506951">
            <a:off x="1907704" y="2787774"/>
            <a:ext cx="1557810" cy="1806849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24" y="188084"/>
            <a:ext cx="4005064" cy="4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51471"/>
            <a:ext cx="3414616" cy="4608511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Вот и Мишка дружок, он сломал теремок...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Терем починили, в крепость превратили.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Мишку навещаем, медком угощаем.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/>
              <a:t>Постройка «крепость» сделана для метания снежков вдаль, для развертывания сюжетно-ролевой игры «Защитники» и воспитания нравственно-патриотических качеств.</a:t>
            </a:r>
            <a:br>
              <a:rPr lang="ru-RU" sz="1600" dirty="0" smtClean="0"/>
            </a:br>
            <a:r>
              <a:rPr lang="ru-RU" sz="1600" dirty="0" smtClean="0"/>
              <a:t>Постройка «Мишка» помогает организовать игру «У медведя во бору», запомнить детям, что медведь зимой спит, просыпается весной, чем питается, в каких сказках встречается.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23" y="204786"/>
            <a:ext cx="2562045" cy="20069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4372786">
            <a:off x="5239024" y="2737686"/>
            <a:ext cx="981746" cy="13763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22" y="2317120"/>
            <a:ext cx="2562045" cy="2682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4786"/>
            <a:ext cx="2810700" cy="2006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17121"/>
            <a:ext cx="2810700" cy="26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1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04786"/>
            <a:ext cx="2952327" cy="337507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 героями сказок нам интересно. Съедешь с горки, как чудесно!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На прогулке не скучаем.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Вас мы в гости приглашаем.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Станем артистами сразу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все - да!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Приходите к нам сюда!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67345"/>
            <a:ext cx="1478861" cy="10389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3581072" flipV="1">
            <a:off x="3241049" y="2772522"/>
            <a:ext cx="1269778" cy="61493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1237613"/>
            <a:ext cx="1474005" cy="1309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2613825"/>
            <a:ext cx="1481033" cy="1203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5" y="3807869"/>
            <a:ext cx="1479822" cy="1198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07868"/>
            <a:ext cx="1508787" cy="1198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47" y="3946843"/>
            <a:ext cx="1171781" cy="10595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7345"/>
            <a:ext cx="3168353" cy="21937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41" y="72700"/>
            <a:ext cx="1214584" cy="21937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71" y="2376717"/>
            <a:ext cx="4492254" cy="26524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09" y="3946843"/>
            <a:ext cx="1284124" cy="10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47614"/>
            <a:ext cx="5598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36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600" b="1" dirty="0" smtClean="0">
              <a:ln>
                <a:solidFill>
                  <a:srgbClr val="0099FF"/>
                </a:solidFill>
              </a:ln>
              <a:solidFill>
                <a:srgbClr val="9900CC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n>
                <a:solidFill>
                  <a:srgbClr val="0099FF"/>
                </a:solidFill>
              </a:ln>
              <a:solidFill>
                <a:srgbClr val="9900CC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52736" y="620730"/>
            <a:ext cx="13249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578277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в России объявлен </a:t>
            </a:r>
          </a:p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 театра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знаем без подсказки-дети очень любят сказки. Любят слушать их читать, хотят артистами все стать.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pp.userapi.com/c845524/v845524703/152743/LOJE2bhBfv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31" y="3790563"/>
            <a:ext cx="4326223" cy="32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11510"/>
            <a:ext cx="2880319" cy="2808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95686"/>
            <a:ext cx="2664296" cy="294405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9503"/>
            <a:ext cx="2520280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в один из зимних дней мы собрались поскорей. </a:t>
            </a:r>
          </a:p>
          <a:p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Взяли лейки и лопаты, краски, кисти посмотри- вы увидите из сказок герои к детям на участок пришли!</a:t>
            </a:r>
            <a:endParaRPr lang="ru-RU" sz="2400" b="1" dirty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46785"/>
            <a:ext cx="2880320" cy="4517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6785"/>
            <a:ext cx="2952328" cy="2296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9742"/>
            <a:ext cx="3168352" cy="2364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1"/>
            <a:ext cx="8363271" cy="5555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3024336" cy="2376264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3179"/>
            <a:ext cx="2880320" cy="2396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69" y="103179"/>
            <a:ext cx="2752327" cy="2396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1814"/>
            <a:ext cx="2736304" cy="2418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2601814"/>
            <a:ext cx="2160240" cy="2418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1814"/>
            <a:ext cx="3744416" cy="2418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2314599" cy="31516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95486"/>
            <a:ext cx="4680520" cy="439913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На участок наш «В гостях у сказки» взгляните и достойно оцените.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9900CC"/>
                </a:solidFill>
              </a:rPr>
              <a:t>Стало красиво, удобно гулять, можно ловкость рук, глазомер развивать, свое здоровье укреплять, с героями сказок артистами  стать!</a:t>
            </a:r>
            <a:endParaRPr lang="ru-RU" b="1" dirty="0">
              <a:solidFill>
                <a:srgbClr val="9900C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1511"/>
            <a:ext cx="410445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195486"/>
            <a:ext cx="7632848" cy="5760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9900CC"/>
                </a:solidFill>
              </a:rPr>
              <a:t>По пенечкам мы шагаем наши ножки разминаем, </a:t>
            </a:r>
            <a:br>
              <a:rPr lang="ru-RU" sz="2400" dirty="0" smtClean="0">
                <a:solidFill>
                  <a:srgbClr val="9900CC"/>
                </a:solidFill>
              </a:rPr>
            </a:br>
            <a:r>
              <a:rPr lang="ru-RU" sz="2400" dirty="0" smtClean="0">
                <a:solidFill>
                  <a:srgbClr val="9900CC"/>
                </a:solidFill>
              </a:rPr>
              <a:t>через мостик перейдем сразу в сказку попадем...</a:t>
            </a:r>
            <a:endParaRPr lang="ru-RU" sz="2400" dirty="0">
              <a:solidFill>
                <a:srgbClr val="9900CC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9512" y="843558"/>
            <a:ext cx="3816424" cy="396044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43558"/>
            <a:ext cx="4680520" cy="3960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627534"/>
            <a:ext cx="29523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Ежик Пых ребят встречает в свою сказку приглашает. Колечки на колючки ребята бросают-глазомер и ловкость рук </a:t>
            </a:r>
            <a:r>
              <a:rPr lang="ru-RU" sz="2400" b="1" smtClean="0">
                <a:ln>
                  <a:solidFill>
                    <a:srgbClr val="0099FF"/>
                  </a:solidFill>
                </a:ln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развивают, </a:t>
            </a:r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обруч кидаем снежки-будем очень мы ловки! </a:t>
            </a:r>
            <a:endParaRPr lang="ru-RU" sz="2400" b="1" dirty="0">
              <a:ln>
                <a:solidFill>
                  <a:srgbClr val="0099FF"/>
                </a:solidFill>
              </a:ln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5"/>
            <a:ext cx="2232248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007"/>
            <a:ext cx="3456384" cy="2301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7734"/>
            <a:ext cx="2232248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97362"/>
            <a:ext cx="3456384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1151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>
                <a:solidFill>
                  <a:srgbClr val="0099FF"/>
                </a:solidFill>
              </a:ln>
              <a:solidFill>
                <a:srgbClr val="0000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1470"/>
            <a:ext cx="9217025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дальше... друг наш Колобок - укатился, лёг на бок. Лисонька, как тут была на полянке прилегла. Мы лису перехитрим –другими колобками угостим.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590"/>
            <a:ext cx="3096344" cy="388843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04" y="1131590"/>
            <a:ext cx="5529883" cy="3888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7354" y="204786"/>
            <a:ext cx="3029141" cy="4743227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Печка наша хороша! Отведайте-ка пирожка. Гуси улетели, пирожки не съели.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Постройка помогает играть в сюжетно-ролевые игры «Семья», «Кафе», лепить из снега формочками угощение, развивать глазомер-метать шарики в печь и вспоминать знакомые сказки «Колобок», «Маша и медведь».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6" y="191887"/>
            <a:ext cx="2744650" cy="2200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91887"/>
            <a:ext cx="2803506" cy="1768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7" y="2643758"/>
            <a:ext cx="2744650" cy="2225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133714"/>
            <a:ext cx="2817497" cy="2735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344</Words>
  <Application>Microsoft Office PowerPoint</Application>
  <PresentationFormat>Экран (16:9)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По пенечкам мы шагаем наши ножки разминаем,  через мостик перейдем сразу в сказку попадем...</vt:lpstr>
      <vt:lpstr>Презентация PowerPoint</vt:lpstr>
      <vt:lpstr> А дальше... друг наш Колобок - укатился, лёг на бок. Лисонька, как тут была на полянке прилегла. Мы лису перехитрим –другими колобками угостим.</vt:lpstr>
      <vt:lpstr>Печка наша хороша! Отведайте-ка пирожка. Гуси улетели, пирожки не съели. Постройка помогает играть в сюжетно-ролевые игры «Семья», «Кафе», лепить из снега формочками угощение, развивать глазомер-метать шарики в печь и вспоминать знакомые сказки «Колобок», «Маша и медведь».</vt:lpstr>
      <vt:lpstr>Знакомьтесь, лягушка-квакушка,  прожорливое брюшко.  Мы лягушку навещаем,  покормить не забываем!  </vt:lpstr>
      <vt:lpstr>Презентация PowerPoint</vt:lpstr>
      <vt:lpstr>Рядом поросенок -    символ 2019г. Зовут Наф-Наф. Очень он ребятам рад. Приучает нас на прогулке трудиться, как в сказке Ниф-Ниф и Нуф-Нуф не лениться! Мы лопатками дорожки к героям расчищаем, свои игрушки на место убираем. </vt:lpstr>
      <vt:lpstr>Вот и Мишка дружок, он сломал теремок... Терем починили, в крепость превратили. Мишку навещаем, медком угощаем. Постройка «крепость» сделана для метания снежков вдаль, для развертывания сюжетно-ролевой игры «Защитники» и воспитания нравственно-патриотических качеств. Постройка «Мишка» помогает организовать игру «У медведя во бору», запомнить детям, что медведь зимой спит, просыпается весной, чем питается, в каких сказках встречается.</vt:lpstr>
      <vt:lpstr>С героями сказок нам интересно. Съедешь с горки, как чудесно!   На прогулке не скучаем.  Вас мы в гости приглашаем.  Станем артистами сразу  все - да!  Приходите к нам сюда!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196</cp:revision>
  <dcterms:created xsi:type="dcterms:W3CDTF">2016-11-23T13:26:43Z</dcterms:created>
  <dcterms:modified xsi:type="dcterms:W3CDTF">2019-02-08T04:24:22Z</dcterms:modified>
</cp:coreProperties>
</file>